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9" r:id="rId2"/>
    <p:sldId id="295" r:id="rId3"/>
    <p:sldId id="292" r:id="rId4"/>
    <p:sldId id="298" r:id="rId5"/>
    <p:sldId id="297" r:id="rId6"/>
    <p:sldId id="293" r:id="rId7"/>
    <p:sldId id="294" r:id="rId8"/>
    <p:sldId id="290" r:id="rId9"/>
    <p:sldId id="29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9" autoAdjust="0"/>
    <p:restoredTop sz="63436" autoAdjust="0"/>
  </p:normalViewPr>
  <p:slideViewPr>
    <p:cSldViewPr snapToGrid="0">
      <p:cViewPr varScale="1">
        <p:scale>
          <a:sx n="29" d="100"/>
          <a:sy n="29" d="100"/>
        </p:scale>
        <p:origin x="137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2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0A58DF-D41B-422A-9C9A-B19AF2E16D0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B48FCF-8E6D-4F0E-95AE-37042E9BC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8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018AEC-1B42-46D0-8CE2-85386BF3C7F9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2B40F8-25F7-4F27-B02A-AF323FF9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4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B40F8-25F7-4F27-B02A-AF323FF910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B40F8-25F7-4F27-B02A-AF323FF910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9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B40F8-25F7-4F27-B02A-AF323FF910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93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2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1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4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2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1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6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9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Supports</a:t>
            </a:r>
            <a:br>
              <a:rPr lang="en-US" dirty="0" smtClean="0"/>
            </a:br>
            <a:r>
              <a:rPr lang="en-US" sz="4400" dirty="0" smtClean="0"/>
              <a:t>zooming to success</a:t>
            </a:r>
            <a:br>
              <a:rPr lang="en-US" sz="4400" dirty="0" smtClean="0"/>
            </a:br>
            <a:endParaRPr lang="en-US" sz="1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Clark College Board of Trustees</a:t>
            </a:r>
          </a:p>
          <a:p>
            <a:r>
              <a:rPr lang="en-US" dirty="0" smtClean="0"/>
              <a:t>May 27,  2020</a:t>
            </a:r>
          </a:p>
        </p:txBody>
      </p:sp>
    </p:spTree>
    <p:extLst>
      <p:ext uri="{BB962C8B-B14F-4D97-AF65-F5344CB8AC3E}">
        <p14:creationId xmlns:p14="http://schemas.microsoft.com/office/powerpoint/2010/main" val="2600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11624"/>
          </a:xfrm>
        </p:spPr>
        <p:txBody>
          <a:bodyPr/>
          <a:lstStyle/>
          <a:p>
            <a:r>
              <a:rPr lang="en-US" dirty="0" smtClean="0"/>
              <a:t>Our Collective Approach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721224"/>
            <a:ext cx="9872871" cy="4646324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S</a:t>
            </a:r>
            <a:r>
              <a:rPr lang="en-US" dirty="0" smtClean="0"/>
              <a:t>tudents at the center of our Work – </a:t>
            </a:r>
            <a:r>
              <a:rPr lang="en-US" dirty="0"/>
              <a:t>thankful for leaders, ambassadors, employees</a:t>
            </a:r>
            <a:endParaRPr lang="en-US" dirty="0" smtClean="0"/>
          </a:p>
          <a:p>
            <a:pPr lvl="0"/>
            <a:r>
              <a:rPr lang="en-US" dirty="0" smtClean="0"/>
              <a:t>Accessible remote services and programs</a:t>
            </a:r>
            <a:endParaRPr lang="en-US" dirty="0"/>
          </a:p>
          <a:p>
            <a:pPr lvl="0"/>
            <a:r>
              <a:rPr lang="en-US" dirty="0" smtClean="0"/>
              <a:t>Equity</a:t>
            </a:r>
            <a:r>
              <a:rPr lang="en-US" dirty="0"/>
              <a:t>, collaboration, and innovation to support access and achievement</a:t>
            </a:r>
          </a:p>
          <a:p>
            <a:pPr lvl="0"/>
            <a:r>
              <a:rPr lang="en-US" dirty="0" smtClean="0"/>
              <a:t>Technology (e.g</a:t>
            </a:r>
            <a:r>
              <a:rPr lang="en-US" dirty="0"/>
              <a:t>., Zoom, Google Voice, email, Skype, Teams, etc.)</a:t>
            </a:r>
          </a:p>
          <a:p>
            <a:pPr lvl="0"/>
            <a:r>
              <a:rPr lang="en-US" dirty="0"/>
              <a:t>B</a:t>
            </a:r>
            <a:r>
              <a:rPr lang="en-US" dirty="0" smtClean="0"/>
              <a:t>est </a:t>
            </a:r>
            <a:r>
              <a:rPr lang="en-US" dirty="0"/>
              <a:t>practices </a:t>
            </a:r>
            <a:r>
              <a:rPr lang="en-US" dirty="0" smtClean="0"/>
              <a:t>– </a:t>
            </a:r>
            <a:r>
              <a:rPr lang="en-US" dirty="0"/>
              <a:t>personalized and proactive supports</a:t>
            </a:r>
          </a:p>
          <a:p>
            <a:pPr lvl="0"/>
            <a:r>
              <a:rPr lang="en-US" dirty="0"/>
              <a:t>R</a:t>
            </a:r>
            <a:r>
              <a:rPr lang="en-US" dirty="0" smtClean="0"/>
              <a:t>elationships with students</a:t>
            </a:r>
            <a:r>
              <a:rPr lang="en-US" dirty="0"/>
              <a:t>, </a:t>
            </a:r>
            <a:r>
              <a:rPr lang="en-US" dirty="0" smtClean="0"/>
              <a:t>college, and </a:t>
            </a:r>
            <a:r>
              <a:rPr lang="en-US" dirty="0"/>
              <a:t>community partners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ompliance </a:t>
            </a:r>
            <a:r>
              <a:rPr lang="en-US" dirty="0"/>
              <a:t>with state and federal regulations</a:t>
            </a:r>
          </a:p>
          <a:p>
            <a:pPr lvl="0"/>
            <a:r>
              <a:rPr lang="en-US" dirty="0" smtClean="0"/>
              <a:t>Stabilize </a:t>
            </a:r>
            <a:r>
              <a:rPr lang="en-US" dirty="0"/>
              <a:t>and </a:t>
            </a:r>
            <a:r>
              <a:rPr lang="en-US" dirty="0" smtClean="0"/>
              <a:t>optimize </a:t>
            </a:r>
            <a:r>
              <a:rPr lang="en-US" dirty="0"/>
              <a:t>ctcLink</a:t>
            </a:r>
          </a:p>
          <a:p>
            <a:pPr lvl="0"/>
            <a:r>
              <a:rPr lang="en-US" dirty="0" smtClean="0"/>
              <a:t>Make </a:t>
            </a:r>
            <a:r>
              <a:rPr lang="en-US" dirty="0"/>
              <a:t>difficult </a:t>
            </a:r>
            <a:r>
              <a:rPr lang="en-US" dirty="0" smtClean="0"/>
              <a:t>choices, protect </a:t>
            </a:r>
            <a:r>
              <a:rPr lang="en-US" dirty="0"/>
              <a:t>student and </a:t>
            </a:r>
            <a:r>
              <a:rPr lang="en-US" dirty="0" smtClean="0"/>
              <a:t>employees, address unintended consequences</a:t>
            </a:r>
          </a:p>
          <a:p>
            <a:pPr lvl="0"/>
            <a:r>
              <a:rPr lang="en-US" dirty="0" smtClean="0"/>
              <a:t>Trust and support our employees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Engagement and Resiliency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88457"/>
            <a:ext cx="4754880" cy="4182037"/>
          </a:xfrm>
        </p:spPr>
        <p:txBody>
          <a:bodyPr>
            <a:noAutofit/>
          </a:bodyPr>
          <a:lstStyle/>
          <a:p>
            <a:r>
              <a:rPr lang="en-US" sz="2100" dirty="0" smtClean="0"/>
              <a:t>Pride in our accomplishments</a:t>
            </a:r>
          </a:p>
          <a:p>
            <a:r>
              <a:rPr lang="en-US" sz="2100" dirty="0" smtClean="0"/>
              <a:t>Strengthen partnerships </a:t>
            </a:r>
          </a:p>
          <a:p>
            <a:r>
              <a:rPr lang="en-US" sz="2100" dirty="0" smtClean="0"/>
              <a:t>Engagement </a:t>
            </a:r>
            <a:r>
              <a:rPr lang="en-US" sz="2100" dirty="0"/>
              <a:t>of students and student employees </a:t>
            </a:r>
          </a:p>
          <a:p>
            <a:pPr lvl="0"/>
            <a:r>
              <a:rPr lang="en-US" sz="2100" dirty="0" smtClean="0"/>
              <a:t>Weekly all </a:t>
            </a:r>
            <a:r>
              <a:rPr lang="en-US" sz="2100" dirty="0"/>
              <a:t>staff meetings</a:t>
            </a:r>
          </a:p>
          <a:p>
            <a:pPr lvl="0"/>
            <a:r>
              <a:rPr lang="en-US" sz="2100" dirty="0" smtClean="0"/>
              <a:t>Professional development </a:t>
            </a:r>
            <a:r>
              <a:rPr lang="en-US" sz="2100" dirty="0"/>
              <a:t>opportunities – college and national </a:t>
            </a:r>
            <a:endParaRPr lang="en-US" sz="2100" dirty="0" smtClean="0"/>
          </a:p>
          <a:p>
            <a:pPr lvl="0"/>
            <a:r>
              <a:rPr lang="en-US" sz="2100" dirty="0" smtClean="0"/>
              <a:t>Increased team </a:t>
            </a:r>
            <a:r>
              <a:rPr lang="en-US" sz="2100" dirty="0"/>
              <a:t>meetings – responsive to rapidly changing environment</a:t>
            </a:r>
          </a:p>
          <a:p>
            <a:r>
              <a:rPr lang="en-US" sz="2100" dirty="0" smtClean="0"/>
              <a:t>Employee Assistance Program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62" y="2057399"/>
            <a:ext cx="5546638" cy="31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483116"/>
            <a:ext cx="4754563" cy="31712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63640" y="1821758"/>
            <a:ext cx="4754880" cy="449400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300" dirty="0"/>
              <a:t>Weekly communications/Virtual Penguin </a:t>
            </a:r>
            <a:r>
              <a:rPr lang="en-US" sz="2300" dirty="0" smtClean="0"/>
              <a:t>Digest/FAQs</a:t>
            </a:r>
            <a:endParaRPr lang="en-US" sz="2300" dirty="0"/>
          </a:p>
          <a:p>
            <a:pPr lvl="0"/>
            <a:r>
              <a:rPr lang="en-US" sz="2300" dirty="0"/>
              <a:t>Student open forums</a:t>
            </a:r>
          </a:p>
          <a:p>
            <a:pPr lvl="0"/>
            <a:r>
              <a:rPr lang="en-US" sz="2300" dirty="0"/>
              <a:t>Phone calling </a:t>
            </a:r>
            <a:r>
              <a:rPr lang="en-US" sz="2300" dirty="0" smtClean="0"/>
              <a:t>campaigns: Wellness </a:t>
            </a:r>
            <a:r>
              <a:rPr lang="en-US" sz="2300" dirty="0"/>
              <a:t>check, Canvas log in, Reminders</a:t>
            </a:r>
          </a:p>
          <a:p>
            <a:pPr lvl="0"/>
            <a:r>
              <a:rPr lang="en-US" sz="2300" dirty="0"/>
              <a:t>Online student activities and ASCC events</a:t>
            </a:r>
          </a:p>
          <a:p>
            <a:pPr lvl="0"/>
            <a:r>
              <a:rPr lang="en-US" sz="2300" dirty="0" smtClean="0"/>
              <a:t>Welcome </a:t>
            </a:r>
            <a:r>
              <a:rPr lang="en-US" sz="2300" dirty="0"/>
              <a:t>back video</a:t>
            </a:r>
          </a:p>
          <a:p>
            <a:pPr lvl="0"/>
            <a:r>
              <a:rPr lang="en-US" sz="2300" dirty="0" smtClean="0"/>
              <a:t>Counseling &amp; Health supports -weekly </a:t>
            </a:r>
            <a:r>
              <a:rPr lang="en-US" sz="2300" dirty="0"/>
              <a:t>wellness </a:t>
            </a:r>
            <a:r>
              <a:rPr lang="en-US" sz="2300" dirty="0" smtClean="0"/>
              <a:t>resources</a:t>
            </a:r>
          </a:p>
          <a:p>
            <a:pPr lvl="0"/>
            <a:r>
              <a:rPr lang="en-US" sz="2300" dirty="0" smtClean="0"/>
              <a:t>Increased financial supports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Innovative Services and Resources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43000" y="2057398"/>
            <a:ext cx="8686800" cy="434340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Penguin Pantry food resources – monthly food boxes</a:t>
            </a:r>
          </a:p>
          <a:p>
            <a:pPr lvl="0"/>
            <a:r>
              <a:rPr lang="en-US" dirty="0" smtClean="0"/>
              <a:t>Converted  to online Career Fair, Transfer Fair, and Orientation</a:t>
            </a:r>
            <a:endParaRPr lang="en-US" dirty="0"/>
          </a:p>
          <a:p>
            <a:pPr lvl="0"/>
            <a:r>
              <a:rPr lang="en-US" dirty="0"/>
              <a:t>Tele-counseling and health </a:t>
            </a:r>
            <a:r>
              <a:rPr lang="en-US" dirty="0" smtClean="0"/>
              <a:t>services</a:t>
            </a:r>
          </a:p>
          <a:p>
            <a:r>
              <a:rPr lang="en-US" dirty="0"/>
              <a:t>Resource of the Week </a:t>
            </a:r>
            <a:r>
              <a:rPr lang="en-US" dirty="0" smtClean="0"/>
              <a:t>– instruction/student supports</a:t>
            </a:r>
            <a:endParaRPr lang="en-US" dirty="0"/>
          </a:p>
          <a:p>
            <a:pPr lvl="0"/>
            <a:r>
              <a:rPr lang="en-US" dirty="0" smtClean="0"/>
              <a:t>Advising and Career new models of student engagement</a:t>
            </a:r>
            <a:endParaRPr lang="en-US" dirty="0"/>
          </a:p>
          <a:p>
            <a:r>
              <a:rPr lang="en-US" dirty="0"/>
              <a:t>Financial Aid – early disbursement, professional judgement</a:t>
            </a:r>
          </a:p>
          <a:p>
            <a:r>
              <a:rPr lang="en-US" dirty="0" smtClean="0"/>
              <a:t>Disability </a:t>
            </a:r>
            <a:r>
              <a:rPr lang="en-US" dirty="0"/>
              <a:t>Support Services – accessible technology and instructional supports</a:t>
            </a:r>
          </a:p>
          <a:p>
            <a:pPr lvl="0"/>
            <a:r>
              <a:rPr lang="en-US" dirty="0" smtClean="0"/>
              <a:t>Expanded </a:t>
            </a:r>
            <a:r>
              <a:rPr lang="en-US" dirty="0"/>
              <a:t>financial supports – emergency grants – universal application – partnership between WES, Financial Wellness, Financial Aid, and Veterans</a:t>
            </a:r>
          </a:p>
          <a:p>
            <a:pPr lvl="0"/>
            <a:r>
              <a:rPr lang="en-US" dirty="0" smtClean="0"/>
              <a:t>Zoom </a:t>
            </a:r>
            <a:r>
              <a:rPr lang="en-US" dirty="0"/>
              <a:t>rooms for additional just-in-time student support – Admissions, Advising, Career, Enrollment Services, </a:t>
            </a:r>
            <a:r>
              <a:rPr lang="en-US" dirty="0" smtClean="0"/>
              <a:t>and Veterans</a:t>
            </a:r>
            <a:endParaRPr lang="en-US" dirty="0"/>
          </a:p>
        </p:txBody>
      </p:sp>
      <p:pic>
        <p:nvPicPr>
          <p:cNvPr id="6150" name="Picture 6" descr="https://tse4.mm.bing.net/th?id=OIP.CFq1L8OSygv8CUzpx6dDrQHaG_&amp;pid=Api&amp;P=0&amp;w=191&amp;h=1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47" y="1586753"/>
            <a:ext cx="3032126" cy="28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2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and Collaboration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43000" y="1842247"/>
            <a:ext cx="4733365" cy="4612342"/>
          </a:xfrm>
        </p:spPr>
        <p:txBody>
          <a:bodyPr>
            <a:normAutofit fontScale="92500" lnSpcReduction="20000"/>
          </a:bodyPr>
          <a:lstStyle/>
          <a:p>
            <a:pPr marL="45720" lvl="0" indent="0">
              <a:buNone/>
            </a:pPr>
            <a:r>
              <a:rPr lang="en-US" sz="2400" b="1" dirty="0" smtClean="0"/>
              <a:t>Compliance</a:t>
            </a:r>
          </a:p>
          <a:p>
            <a:pPr lvl="0"/>
            <a:r>
              <a:rPr lang="en-US" dirty="0" smtClean="0"/>
              <a:t>FERPA </a:t>
            </a:r>
            <a:r>
              <a:rPr lang="en-US" dirty="0"/>
              <a:t>guidelines to support remote learning</a:t>
            </a:r>
          </a:p>
          <a:p>
            <a:pPr lvl="0"/>
            <a:r>
              <a:rPr lang="en-US" dirty="0"/>
              <a:t>Add/drop processes/deadlines modified to support changes in learning environment</a:t>
            </a:r>
          </a:p>
          <a:p>
            <a:pPr lvl="0"/>
            <a:r>
              <a:rPr lang="en-US" dirty="0"/>
              <a:t>Pass/No Pass guidance to support student decision making</a:t>
            </a:r>
          </a:p>
          <a:p>
            <a:pPr lvl="0"/>
            <a:r>
              <a:rPr lang="en-US" dirty="0"/>
              <a:t>Tuition deadlines and payment holds</a:t>
            </a:r>
          </a:p>
          <a:p>
            <a:pPr lvl="0"/>
            <a:r>
              <a:rPr lang="en-US" dirty="0"/>
              <a:t>Modification of enrollment calendar</a:t>
            </a:r>
          </a:p>
          <a:p>
            <a:pPr lvl="0"/>
            <a:r>
              <a:rPr lang="en-US" dirty="0"/>
              <a:t>International Student enrollment online/home country</a:t>
            </a:r>
          </a:p>
          <a:p>
            <a:pPr lvl="0"/>
            <a:r>
              <a:rPr lang="en-US" dirty="0" smtClean="0"/>
              <a:t>Student </a:t>
            </a:r>
            <a:r>
              <a:rPr lang="en-US" dirty="0"/>
              <a:t>conduct and expectations in online only environment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76365" y="3307977"/>
            <a:ext cx="4500668" cy="3146612"/>
          </a:xfrm>
        </p:spPr>
        <p:txBody>
          <a:bodyPr>
            <a:normAutofit fontScale="92500" lnSpcReduction="20000"/>
          </a:bodyPr>
          <a:lstStyle/>
          <a:p>
            <a:pPr marL="45720" lvl="0" indent="0">
              <a:buNone/>
            </a:pPr>
            <a:r>
              <a:rPr lang="en-US" sz="2400" b="1" dirty="0" smtClean="0"/>
              <a:t>SBCTC Resources</a:t>
            </a:r>
          </a:p>
          <a:p>
            <a:pPr lvl="0"/>
            <a:r>
              <a:rPr lang="en-US" dirty="0" smtClean="0"/>
              <a:t>CARES </a:t>
            </a:r>
            <a:r>
              <a:rPr lang="en-US" dirty="0"/>
              <a:t>Funding</a:t>
            </a:r>
          </a:p>
          <a:p>
            <a:pPr lvl="0"/>
            <a:r>
              <a:rPr lang="en-US" dirty="0"/>
              <a:t>Veteran student funding</a:t>
            </a:r>
          </a:p>
          <a:p>
            <a:pPr lvl="0"/>
            <a:r>
              <a:rPr lang="en-US" dirty="0"/>
              <a:t>Athletic programs</a:t>
            </a:r>
          </a:p>
          <a:p>
            <a:pPr lvl="0"/>
            <a:r>
              <a:rPr lang="en-US" dirty="0"/>
              <a:t>Direct Admissions Initiative</a:t>
            </a:r>
          </a:p>
          <a:p>
            <a:pPr lvl="0"/>
            <a:r>
              <a:rPr lang="en-US" dirty="0"/>
              <a:t>Running Start summer enrollment options</a:t>
            </a:r>
          </a:p>
          <a:p>
            <a:r>
              <a:rPr lang="en-US" dirty="0" smtClean="0"/>
              <a:t>Commissions and Councils</a:t>
            </a:r>
            <a:endParaRPr lang="en-US" dirty="0"/>
          </a:p>
        </p:txBody>
      </p:sp>
      <p:pic>
        <p:nvPicPr>
          <p:cNvPr id="5122" name="Picture 2" descr="http://www.oceg.org/images/capability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26" y="556259"/>
            <a:ext cx="3415553" cy="34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0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Accessible Technology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Voicemail to email</a:t>
            </a:r>
          </a:p>
          <a:p>
            <a:pPr lvl="0"/>
            <a:r>
              <a:rPr lang="en-US" dirty="0"/>
              <a:t>Zoom chat rooms</a:t>
            </a:r>
          </a:p>
          <a:p>
            <a:pPr lvl="0"/>
            <a:r>
              <a:rPr lang="en-US" dirty="0"/>
              <a:t>Signal Vine texting tool</a:t>
            </a:r>
          </a:p>
          <a:p>
            <a:pPr lvl="0"/>
            <a:r>
              <a:rPr lang="en-US" dirty="0" smtClean="0"/>
              <a:t>Remote </a:t>
            </a:r>
            <a:r>
              <a:rPr lang="en-US" dirty="0"/>
              <a:t>upload of documents </a:t>
            </a:r>
          </a:p>
          <a:p>
            <a:pPr lvl="0"/>
            <a:r>
              <a:rPr lang="en-US" dirty="0"/>
              <a:t>Electronic RS Enrollment Verification Form</a:t>
            </a:r>
          </a:p>
          <a:p>
            <a:pPr lvl="0"/>
            <a:r>
              <a:rPr lang="en-US" dirty="0" smtClean="0"/>
              <a:t>Increased availability of electronic forms</a:t>
            </a:r>
          </a:p>
          <a:p>
            <a:pPr lvl="0"/>
            <a:r>
              <a:rPr lang="en-US" dirty="0"/>
              <a:t>Assessment program – remote proctoring services</a:t>
            </a:r>
          </a:p>
          <a:p>
            <a:pPr lvl="0"/>
            <a:r>
              <a:rPr lang="en-US" dirty="0"/>
              <a:t>Continued optimization of PeopleSoft tools to improve </a:t>
            </a: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4098" name="Picture 2" descr="https://tse1.mm.bing.net/th?id=OIP.fxGekptWN4yrD9GA-U-d2QAAAA&amp;pid=Api&amp;P=0&amp;w=190&amp;h=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51" y="1965960"/>
            <a:ext cx="3300320" cy="32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1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– Innovate - Repeat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42944"/>
            <a:ext cx="4754880" cy="4337815"/>
          </a:xfrm>
        </p:spPr>
        <p:txBody>
          <a:bodyPr/>
          <a:lstStyle/>
          <a:p>
            <a:r>
              <a:rPr lang="en-US" dirty="0" smtClean="0"/>
              <a:t>Transformation is difficult under the best of circumstances</a:t>
            </a:r>
          </a:p>
          <a:p>
            <a:r>
              <a:rPr lang="en-US" dirty="0" smtClean="0"/>
              <a:t>What was once unthinkable is our new reality</a:t>
            </a:r>
          </a:p>
          <a:p>
            <a:r>
              <a:rPr lang="en-US" dirty="0" smtClean="0"/>
              <a:t>Teamwork makes the dream work</a:t>
            </a:r>
          </a:p>
          <a:p>
            <a:r>
              <a:rPr lang="en-US" dirty="0"/>
              <a:t>F</a:t>
            </a:r>
            <a:r>
              <a:rPr lang="en-US" dirty="0" smtClean="0"/>
              <a:t>ocus on making it work, perfection comes later</a:t>
            </a:r>
          </a:p>
          <a:p>
            <a:r>
              <a:rPr lang="en-US" dirty="0" smtClean="0"/>
              <a:t>Compassion goes a long way – a very long way</a:t>
            </a:r>
          </a:p>
          <a:p>
            <a:r>
              <a:rPr lang="en-US" dirty="0" smtClean="0"/>
              <a:t>Our employees are amazing</a:t>
            </a:r>
            <a:endParaRPr lang="en-US" dirty="0"/>
          </a:p>
        </p:txBody>
      </p:sp>
      <p:pic>
        <p:nvPicPr>
          <p:cNvPr id="2052" name="Picture 4" descr="https://cdn.skim.gs/image/upload/ar_1.91,c_fit,f_auto,fl_lossy,h_600,q_auto/jsic7u9d7iovxrgx5qq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98" y="2144617"/>
            <a:ext cx="4754563" cy="35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62063" y="1705358"/>
            <a:ext cx="9966960" cy="152245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245291" y="8629894"/>
            <a:ext cx="12938569" cy="19945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tse2.mm.bing.net/th?id=OIP.UQz6ZX1pJ-jojtpeWyndBwHaCx&amp;pid=Api&amp;P=0&amp;w=435&amp;h=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19" y="4022072"/>
            <a:ext cx="6114302" cy="22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3905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454</Words>
  <Application>Microsoft Office PowerPoint</Application>
  <PresentationFormat>Widescreen</PresentationFormat>
  <Paragraphs>77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Corbel</vt:lpstr>
      <vt:lpstr>Basis</vt:lpstr>
      <vt:lpstr>Student Supports zooming to success </vt:lpstr>
      <vt:lpstr>Our Collective Approach</vt:lpstr>
      <vt:lpstr>Employee Engagement and Resiliency</vt:lpstr>
      <vt:lpstr>Student Engagement</vt:lpstr>
      <vt:lpstr>Innovative Services and Resources</vt:lpstr>
      <vt:lpstr>Compliance and Collaboration</vt:lpstr>
      <vt:lpstr>Ensuring Accessible Technology </vt:lpstr>
      <vt:lpstr>Challenge – Innovate - Repeat</vt:lpstr>
      <vt:lpstr>Questions?</vt:lpstr>
    </vt:vector>
  </TitlesOfParts>
  <Company>Clark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Julie</dc:creator>
  <cp:lastModifiedBy>Weldy, Stephanie</cp:lastModifiedBy>
  <cp:revision>108</cp:revision>
  <cp:lastPrinted>2019-09-09T14:56:42Z</cp:lastPrinted>
  <dcterms:created xsi:type="dcterms:W3CDTF">2019-08-27T20:33:06Z</dcterms:created>
  <dcterms:modified xsi:type="dcterms:W3CDTF">2020-05-28T20:36:33Z</dcterms:modified>
</cp:coreProperties>
</file>